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98" d="100"/>
          <a:sy n="98" d="100"/>
        </p:scale>
        <p:origin x="5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76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99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19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74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11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54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15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67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37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93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295DE-C4AF-43F0-AEB9-1B6D023E942B}" type="datetimeFigureOut">
              <a:rPr kumimoji="1" lang="ja-JP" altLang="en-US" smtClean="0"/>
              <a:t>2024/2/5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57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2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5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7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0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2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9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0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44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43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6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6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4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8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93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73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9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7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76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47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50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2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07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43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68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6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4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8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8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" y="0"/>
            <a:ext cx="9141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4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0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27B4023D-C41D-49E9-AD9A-488137FA3C73}" vid="{228DF6BA-8A5B-4DB9-9BEF-EEE7DA9E416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6e9c94b-ca20-4442-aa20-db7d4fc4de4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CE0629334898548B8AA3C958B0E278C" ma:contentTypeVersion="18" ma:contentTypeDescription="新しいドキュメントを作成します。" ma:contentTypeScope="" ma:versionID="8f9cead0976a65d11fd372e9fe2dcbab">
  <xsd:schema xmlns:xsd="http://www.w3.org/2001/XMLSchema" xmlns:xs="http://www.w3.org/2001/XMLSchema" xmlns:p="http://schemas.microsoft.com/office/2006/metadata/properties" xmlns:ns3="96e9c94b-ca20-4442-aa20-db7d4fc4de46" xmlns:ns4="cc3af0dc-4924-491b-a748-6d854eec9492" targetNamespace="http://schemas.microsoft.com/office/2006/metadata/properties" ma:root="true" ma:fieldsID="cd6c76e3193830e752fd1f1bcb8cef16" ns3:_="" ns4:_="">
    <xsd:import namespace="96e9c94b-ca20-4442-aa20-db7d4fc4de46"/>
    <xsd:import namespace="cc3af0dc-4924-491b-a748-6d854eec94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9c94b-ca20-4442-aa20-db7d4fc4de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af0dc-4924-491b-a748-6d854eec949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7C3F49-8562-4007-B0C7-ED3723AB76CE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96e9c94b-ca20-4442-aa20-db7d4fc4de46"/>
    <ds:schemaRef ds:uri="http://schemas.microsoft.com/office/2006/metadata/properties"/>
    <ds:schemaRef ds:uri="cc3af0dc-4924-491b-a748-6d854eec9492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40DCB8-EB96-4429-9517-A9D64FD2D6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e9c94b-ca20-4442-aa20-db7d4fc4de46"/>
    <ds:schemaRef ds:uri="cc3af0dc-4924-491b-a748-6d854eec94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63DA7E-6A53-4AD6-BB1F-559265D7A2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</TotalTime>
  <Words>0</Words>
  <Application>Microsoft Office PowerPoint</Application>
  <PresentationFormat>画面に合わせる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5" baseType="lpstr">
      <vt:lpstr>ＭＳ Ｐゴシック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大塚グループ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Iwasaki, Masako(岩﨑　真子)</dc:creator>
  <cp:lastModifiedBy>Iwasaki, Masako(岩﨑　真子)</cp:lastModifiedBy>
  <cp:revision>5</cp:revision>
  <dcterms:created xsi:type="dcterms:W3CDTF">2023-12-07T04:16:17Z</dcterms:created>
  <dcterms:modified xsi:type="dcterms:W3CDTF">2024-02-05T09:22:57Z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0x0101000CE0629334898548B8AA3C958B0E278C</vt:lpwstr>
  </property>
</Properties>
</file>